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32"/>
  </p:normalViewPr>
  <p:slideViewPr>
    <p:cSldViewPr snapToGrid="0">
      <p:cViewPr varScale="1">
        <p:scale>
          <a:sx n="85" d="100"/>
          <a:sy n="85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21C-55E6-09BB-3BE5-E30CABB32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40324-B374-0D90-2E51-EFFCB8ECF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CA692-C9FF-83AC-3E2B-7990517A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99A9B-EA18-9C55-CCE8-6D726BC2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E9809-9630-E3DF-AB03-AD458827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A801-94ED-9F2C-7374-E18FB536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F0CFB-92C1-ABCE-B103-947E6B131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142A-5D09-D5D4-3892-5D46703F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A6664-70EE-EE8D-E133-CBB00591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CF7C6-A3E5-4B3D-4817-AFAEBA37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0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057B4-DDBF-8450-51BD-5ABDE3A84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A9E70-DA5A-C49C-F611-C4A7EF9D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2E4A1-910A-11DC-BC4C-8108DD83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858D8-5183-01D9-67D2-E3E0B8A9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FF942-0DE2-D51C-BC38-7169AACE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7847-7CC0-27BD-7686-383655A2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9118E-EA6C-B9E5-185B-C69027682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BB82D-98B8-9E87-6385-232C526F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FAEE9-93EC-309F-B640-0764DF78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426E-547E-81A1-2D50-E99FAA24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AD92-7EA3-3B7F-A94C-74D70051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5616A-B3F0-759C-581A-6A834761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8F730-223B-9657-CB15-AFBE9AB3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D8AFA-2E83-55BE-A55D-990C3B50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F0DBE-8663-E3F4-BA59-2748006D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80B6-8327-21B5-026E-6005582B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D82C3-2ACF-46A1-E431-EA5660336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8431B-FDA2-34AE-0E1D-34F99659A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F1811-456A-F6CC-062C-6C90137D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EC9B5-A2A1-36B2-0F76-811B3CEC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15C9F-A7AD-0D8F-CB67-D9E8B2FE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190B-0D9B-17D9-4903-72153EF5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94B8C-8FBD-DE5D-F6BA-AA11B039D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66869-54C9-58E3-130F-8D460CE43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B24A9-2093-CBBA-D815-25EF1352C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4A3CC-1ABD-CD41-24F2-8DC6677E8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A45DA-9735-2642-5E50-EF3AB29E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91A74-C7A9-9A2B-45D6-490388B5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6515B5-0FC3-7196-900D-9FE96A18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8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8EE0-46A5-20DB-6DAA-022F2826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32C06-72A2-9FE2-BFCB-D1D32819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EDC03-4422-6A87-89B3-42B338C0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C8E8E-3AB6-6C51-F1B0-10BAB5BB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9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ADE76-CD24-ACD9-1CF9-C091D6FD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8C2B2-7A76-1F2C-6280-812FA799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E4C1E-372B-6D67-E37A-9F86915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2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0D67-276F-028D-9CC9-3DD33B65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3DF61-F356-A639-41A5-557F6256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A4766-DCA7-8C2B-14C9-3B6ECC4B5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B2891-0390-3F1F-F739-6FE9A975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A2FEB-D653-1B7D-DEDC-6BFA2335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86309-648B-99A8-9FE5-FB9A4F4A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7A5E-6407-3CAE-F248-1E8A9357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77213-5BF1-6350-F5F0-564045D05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DD806-1EA9-BA91-7492-E96F87B53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FD0B3-91F9-31F9-4935-C4242F11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957C6-4F69-64BF-2B5C-87F6AAE9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652C6-7FC4-4F8C-D1D9-ABABD8C3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30C31-A4F0-DB13-9C51-B7447A04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8DB3E-EC4F-2786-2657-8DE3B751D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EE3BB-15AC-EF84-4AE4-4403F7996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B0CB7-64F9-054D-9086-DECEBC42F41C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957A-3468-5013-A15F-AD2420160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2A8F5-3A35-33C2-1EE4-81B3AB8A1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3E024-6E07-D04D-AA56-F924E79F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multiplying mission giving day&#10;&#10;AI-generated content may be incorrect.">
            <a:extLst>
              <a:ext uri="{FF2B5EF4-FFF2-40B4-BE49-F238E27FC236}">
                <a16:creationId xmlns:a16="http://schemas.microsoft.com/office/drawing/2014/main" id="{41CFA9CA-C88D-E05C-2CF0-C8A383D7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67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Frohock</dc:creator>
  <cp:lastModifiedBy>Kyle Frohock</cp:lastModifiedBy>
  <cp:revision>1</cp:revision>
  <dcterms:created xsi:type="dcterms:W3CDTF">2025-08-08T16:22:38Z</dcterms:created>
  <dcterms:modified xsi:type="dcterms:W3CDTF">2025-08-08T16:23:23Z</dcterms:modified>
</cp:coreProperties>
</file>